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81" r:id="rId5"/>
    <p:sldId id="364" r:id="rId6"/>
    <p:sldId id="383" r:id="rId7"/>
    <p:sldId id="395" r:id="rId8"/>
    <p:sldId id="413" r:id="rId9"/>
    <p:sldId id="414" r:id="rId10"/>
    <p:sldId id="418" r:id="rId11"/>
    <p:sldId id="423" r:id="rId12"/>
    <p:sldId id="422" r:id="rId13"/>
    <p:sldId id="415" r:id="rId14"/>
    <p:sldId id="417" r:id="rId15"/>
    <p:sldId id="416" r:id="rId16"/>
    <p:sldId id="419" r:id="rId17"/>
    <p:sldId id="420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0E23E-A3AB-4489-9E8D-AF59FBA35B63}" v="242" dt="2024-05-06T14:49:30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222" autoAdjust="0"/>
  </p:normalViewPr>
  <p:slideViewPr>
    <p:cSldViewPr snapToGrid="0">
      <p:cViewPr varScale="1">
        <p:scale>
          <a:sx n="100" d="100"/>
          <a:sy n="100" d="100"/>
        </p:scale>
        <p:origin x="99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4760E23E-A3AB-4489-9E8D-AF59FBA35B63}"/>
    <pc:docChg chg="undo custSel addSld delSld modSld sldOrd">
      <pc:chgData name="Ben Nienhuis" userId="2c6c04f1-77c7-44b5-a463-93386779ab63" providerId="ADAL" clId="{4760E23E-A3AB-4489-9E8D-AF59FBA35B63}" dt="2024-05-06T14:49:30.088" v="2173"/>
      <pc:docMkLst>
        <pc:docMk/>
      </pc:docMkLst>
      <pc:sldChg chg="modSp">
        <pc:chgData name="Ben Nienhuis" userId="2c6c04f1-77c7-44b5-a463-93386779ab63" providerId="ADAL" clId="{4760E23E-A3AB-4489-9E8D-AF59FBA35B63}" dt="2024-05-06T12:40:28.811" v="0" actId="13926"/>
        <pc:sldMkLst>
          <pc:docMk/>
          <pc:sldMk cId="963201936" sldId="364"/>
        </pc:sldMkLst>
        <pc:spChg chg="mod">
          <ac:chgData name="Ben Nienhuis" userId="2c6c04f1-77c7-44b5-a463-93386779ab63" providerId="ADAL" clId="{4760E23E-A3AB-4489-9E8D-AF59FBA35B63}" dt="2024-05-06T12:40:28.811" v="0" actId="13926"/>
          <ac:spMkLst>
            <pc:docMk/>
            <pc:sldMk cId="963201936" sldId="364"/>
            <ac:spMk id="7" creationId="{21B2D228-5EE1-45E4-AAE7-83C454BA19BB}"/>
          </ac:spMkLst>
        </pc:spChg>
      </pc:sldChg>
      <pc:sldChg chg="addSp delSp modSp mod modAnim">
        <pc:chgData name="Ben Nienhuis" userId="2c6c04f1-77c7-44b5-a463-93386779ab63" providerId="ADAL" clId="{4760E23E-A3AB-4489-9E8D-AF59FBA35B63}" dt="2024-05-06T14:19:48.983" v="1115" actId="6549"/>
        <pc:sldMkLst>
          <pc:docMk/>
          <pc:sldMk cId="2496845369" sldId="395"/>
        </pc:sldMkLst>
        <pc:spChg chg="mod">
          <ac:chgData name="Ben Nienhuis" userId="2c6c04f1-77c7-44b5-a463-93386779ab63" providerId="ADAL" clId="{4760E23E-A3AB-4489-9E8D-AF59FBA35B63}" dt="2024-05-06T14:19:48.983" v="1115" actId="6549"/>
          <ac:spMkLst>
            <pc:docMk/>
            <pc:sldMk cId="2496845369" sldId="395"/>
            <ac:spMk id="7" creationId="{21B2D228-5EE1-45E4-AAE7-83C454BA19BB}"/>
          </ac:spMkLst>
        </pc:spChg>
        <pc:picChg chg="del">
          <ac:chgData name="Ben Nienhuis" userId="2c6c04f1-77c7-44b5-a463-93386779ab63" providerId="ADAL" clId="{4760E23E-A3AB-4489-9E8D-AF59FBA35B63}" dt="2024-05-06T12:41:07.992" v="5" actId="478"/>
          <ac:picMkLst>
            <pc:docMk/>
            <pc:sldMk cId="2496845369" sldId="395"/>
            <ac:picMk id="2" creationId="{82C6DE48-E133-B850-B9CF-79EAD10B1A27}"/>
          </ac:picMkLst>
        </pc:picChg>
        <pc:picChg chg="add mod">
          <ac:chgData name="Ben Nienhuis" userId="2c6c04f1-77c7-44b5-a463-93386779ab63" providerId="ADAL" clId="{4760E23E-A3AB-4489-9E8D-AF59FBA35B63}" dt="2024-05-06T12:52:48.553" v="191" actId="1076"/>
          <ac:picMkLst>
            <pc:docMk/>
            <pc:sldMk cId="2496845369" sldId="395"/>
            <ac:picMk id="3" creationId="{B680A3FA-50B8-9D15-3A2E-1AB753CAB4AC}"/>
          </ac:picMkLst>
        </pc:picChg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4262887178" sldId="396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509796821" sldId="397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1011537584" sldId="399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1405941451" sldId="400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1052680749" sldId="401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4028208788" sldId="402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2689672611" sldId="403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208160028" sldId="404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1778361751" sldId="405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3616488521" sldId="406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4068154802" sldId="407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4987524" sldId="408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38681355" sldId="409"/>
        </pc:sldMkLst>
      </pc:sldChg>
      <pc:sldChg chg="del">
        <pc:chgData name="Ben Nienhuis" userId="2c6c04f1-77c7-44b5-a463-93386779ab63" providerId="ADAL" clId="{4760E23E-A3AB-4489-9E8D-AF59FBA35B63}" dt="2024-05-06T12:52:18.281" v="187" actId="47"/>
        <pc:sldMkLst>
          <pc:docMk/>
          <pc:sldMk cId="2644305626" sldId="410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2895224544" sldId="411"/>
        </pc:sldMkLst>
      </pc:sldChg>
      <pc:sldChg chg="del">
        <pc:chgData name="Ben Nienhuis" userId="2c6c04f1-77c7-44b5-a463-93386779ab63" providerId="ADAL" clId="{4760E23E-A3AB-4489-9E8D-AF59FBA35B63}" dt="2024-05-06T12:52:12.951" v="186" actId="47"/>
        <pc:sldMkLst>
          <pc:docMk/>
          <pc:sldMk cId="3064472664" sldId="412"/>
        </pc:sldMkLst>
      </pc:sldChg>
      <pc:sldChg chg="addSp modSp add mod ord modAnim">
        <pc:chgData name="Ben Nienhuis" userId="2c6c04f1-77c7-44b5-a463-93386779ab63" providerId="ADAL" clId="{4760E23E-A3AB-4489-9E8D-AF59FBA35B63}" dt="2024-05-06T12:53:44.543" v="200"/>
        <pc:sldMkLst>
          <pc:docMk/>
          <pc:sldMk cId="4000749548" sldId="413"/>
        </pc:sldMkLst>
        <pc:spChg chg="mod">
          <ac:chgData name="Ben Nienhuis" userId="2c6c04f1-77c7-44b5-a463-93386779ab63" providerId="ADAL" clId="{4760E23E-A3AB-4489-9E8D-AF59FBA35B63}" dt="2024-05-06T12:51:06.545" v="170" actId="5793"/>
          <ac:spMkLst>
            <pc:docMk/>
            <pc:sldMk cId="4000749548" sldId="413"/>
            <ac:spMk id="7" creationId="{21B2D228-5EE1-45E4-AAE7-83C454BA19BB}"/>
          </ac:spMkLst>
        </pc:spChg>
        <pc:picChg chg="add mod">
          <ac:chgData name="Ben Nienhuis" userId="2c6c04f1-77c7-44b5-a463-93386779ab63" providerId="ADAL" clId="{4760E23E-A3AB-4489-9E8D-AF59FBA35B63}" dt="2024-05-06T12:51:16.005" v="172" actId="14100"/>
          <ac:picMkLst>
            <pc:docMk/>
            <pc:sldMk cId="4000749548" sldId="413"/>
            <ac:picMk id="2" creationId="{0E4F8E88-0830-1676-4721-F9278F1BEBA7}"/>
          </ac:picMkLst>
        </pc:picChg>
      </pc:sldChg>
      <pc:sldChg chg="addSp delSp modSp add mod ord delAnim modAnim">
        <pc:chgData name="Ben Nienhuis" userId="2c6c04f1-77c7-44b5-a463-93386779ab63" providerId="ADAL" clId="{4760E23E-A3AB-4489-9E8D-AF59FBA35B63}" dt="2024-05-06T13:33:00.563" v="974" actId="1076"/>
        <pc:sldMkLst>
          <pc:docMk/>
          <pc:sldMk cId="2231634374" sldId="414"/>
        </pc:sldMkLst>
        <pc:picChg chg="del">
          <ac:chgData name="Ben Nienhuis" userId="2c6c04f1-77c7-44b5-a463-93386779ab63" providerId="ADAL" clId="{4760E23E-A3AB-4489-9E8D-AF59FBA35B63}" dt="2024-05-06T12:51:26.841" v="174" actId="478"/>
          <ac:picMkLst>
            <pc:docMk/>
            <pc:sldMk cId="2231634374" sldId="414"/>
            <ac:picMk id="2" creationId="{0E4F8E88-0830-1676-4721-F9278F1BEBA7}"/>
          </ac:picMkLst>
        </pc:picChg>
        <pc:picChg chg="add mod">
          <ac:chgData name="Ben Nienhuis" userId="2c6c04f1-77c7-44b5-a463-93386779ab63" providerId="ADAL" clId="{4760E23E-A3AB-4489-9E8D-AF59FBA35B63}" dt="2024-05-06T13:33:00.563" v="974" actId="1076"/>
          <ac:picMkLst>
            <pc:docMk/>
            <pc:sldMk cId="2231634374" sldId="414"/>
            <ac:picMk id="3" creationId="{928ADCC2-0C11-A811-7740-2D307B74012C}"/>
          </ac:picMkLst>
        </pc:picChg>
      </pc:sldChg>
      <pc:sldChg chg="addSp modSp add mod modAnim">
        <pc:chgData name="Ben Nienhuis" userId="2c6c04f1-77c7-44b5-a463-93386779ab63" providerId="ADAL" clId="{4760E23E-A3AB-4489-9E8D-AF59FBA35B63}" dt="2024-05-06T13:01:25.138" v="467"/>
        <pc:sldMkLst>
          <pc:docMk/>
          <pc:sldMk cId="3424379304" sldId="415"/>
        </pc:sldMkLst>
        <pc:spChg chg="add mod">
          <ac:chgData name="Ben Nienhuis" userId="2c6c04f1-77c7-44b5-a463-93386779ab63" providerId="ADAL" clId="{4760E23E-A3AB-4489-9E8D-AF59FBA35B63}" dt="2024-05-06T13:00:59.520" v="463" actId="1076"/>
          <ac:spMkLst>
            <pc:docMk/>
            <pc:sldMk cId="3424379304" sldId="415"/>
            <ac:spMk id="5" creationId="{22D45BCA-A0E1-E0EB-C5B7-F0209C2648BE}"/>
          </ac:spMkLst>
        </pc:spChg>
        <pc:spChg chg="mod">
          <ac:chgData name="Ben Nienhuis" userId="2c6c04f1-77c7-44b5-a463-93386779ab63" providerId="ADAL" clId="{4760E23E-A3AB-4489-9E8D-AF59FBA35B63}" dt="2024-05-06T13:00:35.774" v="460" actId="20577"/>
          <ac:spMkLst>
            <pc:docMk/>
            <pc:sldMk cId="3424379304" sldId="415"/>
            <ac:spMk id="7" creationId="{21B2D228-5EE1-45E4-AAE7-83C454BA19BB}"/>
          </ac:spMkLst>
        </pc:spChg>
        <pc:picChg chg="add mod">
          <ac:chgData name="Ben Nienhuis" userId="2c6c04f1-77c7-44b5-a463-93386779ab63" providerId="ADAL" clId="{4760E23E-A3AB-4489-9E8D-AF59FBA35B63}" dt="2024-05-06T12:58:04.334" v="400" actId="1076"/>
          <ac:picMkLst>
            <pc:docMk/>
            <pc:sldMk cId="3424379304" sldId="415"/>
            <ac:picMk id="2" creationId="{33739E2B-68FA-98DB-8352-DE9FD9E4470D}"/>
          </ac:picMkLst>
        </pc:picChg>
        <pc:picChg chg="add mod">
          <ac:chgData name="Ben Nienhuis" userId="2c6c04f1-77c7-44b5-a463-93386779ab63" providerId="ADAL" clId="{4760E23E-A3AB-4489-9E8D-AF59FBA35B63}" dt="2024-05-06T12:58:50.093" v="402" actId="1076"/>
          <ac:picMkLst>
            <pc:docMk/>
            <pc:sldMk cId="3424379304" sldId="415"/>
            <ac:picMk id="3" creationId="{E8D767E5-EED7-9132-63C3-E8074F1F7C26}"/>
          </ac:picMkLst>
        </pc:picChg>
      </pc:sldChg>
      <pc:sldChg chg="addSp modSp add mod modAnim">
        <pc:chgData name="Ben Nienhuis" userId="2c6c04f1-77c7-44b5-a463-93386779ab63" providerId="ADAL" clId="{4760E23E-A3AB-4489-9E8D-AF59FBA35B63}" dt="2024-05-06T14:28:45.918" v="1401" actId="14100"/>
        <pc:sldMkLst>
          <pc:docMk/>
          <pc:sldMk cId="1906174402" sldId="416"/>
        </pc:sldMkLst>
        <pc:spChg chg="mod">
          <ac:chgData name="Ben Nienhuis" userId="2c6c04f1-77c7-44b5-a463-93386779ab63" providerId="ADAL" clId="{4760E23E-A3AB-4489-9E8D-AF59FBA35B63}" dt="2024-05-06T14:17:01.897" v="1098" actId="20577"/>
          <ac:spMkLst>
            <pc:docMk/>
            <pc:sldMk cId="1906174402" sldId="416"/>
            <ac:spMk id="7" creationId="{21B2D228-5EE1-45E4-AAE7-83C454BA19BB}"/>
          </ac:spMkLst>
        </pc:spChg>
        <pc:picChg chg="add mod">
          <ac:chgData name="Ben Nienhuis" userId="2c6c04f1-77c7-44b5-a463-93386779ab63" providerId="ADAL" clId="{4760E23E-A3AB-4489-9E8D-AF59FBA35B63}" dt="2024-05-06T14:19:21.571" v="1113" actId="14100"/>
          <ac:picMkLst>
            <pc:docMk/>
            <pc:sldMk cId="1906174402" sldId="416"/>
            <ac:picMk id="3" creationId="{B3C0DF57-AEBF-F37D-6E9E-F5472A1477DA}"/>
          </ac:picMkLst>
        </pc:picChg>
        <pc:picChg chg="add mod">
          <ac:chgData name="Ben Nienhuis" userId="2c6c04f1-77c7-44b5-a463-93386779ab63" providerId="ADAL" clId="{4760E23E-A3AB-4489-9E8D-AF59FBA35B63}" dt="2024-05-06T14:27:46.814" v="1397" actId="1076"/>
          <ac:picMkLst>
            <pc:docMk/>
            <pc:sldMk cId="1906174402" sldId="416"/>
            <ac:picMk id="4" creationId="{1D99E8FE-CE45-EC32-8A61-309ACF9FA629}"/>
          </ac:picMkLst>
        </pc:picChg>
        <pc:picChg chg="add mod">
          <ac:chgData name="Ben Nienhuis" userId="2c6c04f1-77c7-44b5-a463-93386779ab63" providerId="ADAL" clId="{4760E23E-A3AB-4489-9E8D-AF59FBA35B63}" dt="2024-05-06T14:18:20.020" v="1106" actId="1076"/>
          <ac:picMkLst>
            <pc:docMk/>
            <pc:sldMk cId="1906174402" sldId="416"/>
            <ac:picMk id="5" creationId="{E6BEB930-02D9-26FF-7007-AFF2AE02715B}"/>
          </ac:picMkLst>
        </pc:picChg>
        <pc:picChg chg="add mod">
          <ac:chgData name="Ben Nienhuis" userId="2c6c04f1-77c7-44b5-a463-93386779ab63" providerId="ADAL" clId="{4760E23E-A3AB-4489-9E8D-AF59FBA35B63}" dt="2024-05-06T14:28:45.918" v="1401" actId="14100"/>
          <ac:picMkLst>
            <pc:docMk/>
            <pc:sldMk cId="1906174402" sldId="416"/>
            <ac:picMk id="8" creationId="{B44D8F57-7A43-5530-D48E-7E7CDD41ACF3}"/>
          </ac:picMkLst>
        </pc:picChg>
      </pc:sldChg>
      <pc:sldChg chg="addSp modSp add mod modAnim">
        <pc:chgData name="Ben Nienhuis" userId="2c6c04f1-77c7-44b5-a463-93386779ab63" providerId="ADAL" clId="{4760E23E-A3AB-4489-9E8D-AF59FBA35B63}" dt="2024-05-06T13:37:57.358" v="1017" actId="20577"/>
        <pc:sldMkLst>
          <pc:docMk/>
          <pc:sldMk cId="4244794876" sldId="417"/>
        </pc:sldMkLst>
        <pc:spChg chg="mod">
          <ac:chgData name="Ben Nienhuis" userId="2c6c04f1-77c7-44b5-a463-93386779ab63" providerId="ADAL" clId="{4760E23E-A3AB-4489-9E8D-AF59FBA35B63}" dt="2024-05-06T13:37:57.358" v="1017" actId="20577"/>
          <ac:spMkLst>
            <pc:docMk/>
            <pc:sldMk cId="4244794876" sldId="417"/>
            <ac:spMk id="7" creationId="{21B2D228-5EE1-45E4-AAE7-83C454BA19BB}"/>
          </ac:spMkLst>
        </pc:spChg>
        <pc:picChg chg="add mod">
          <ac:chgData name="Ben Nienhuis" userId="2c6c04f1-77c7-44b5-a463-93386779ab63" providerId="ADAL" clId="{4760E23E-A3AB-4489-9E8D-AF59FBA35B63}" dt="2024-05-06T13:37:01.922" v="986" actId="1076"/>
          <ac:picMkLst>
            <pc:docMk/>
            <pc:sldMk cId="4244794876" sldId="417"/>
            <ac:picMk id="2" creationId="{403C59C6-D589-18A4-5E58-B22062D82EE9}"/>
          </ac:picMkLst>
        </pc:picChg>
      </pc:sldChg>
      <pc:sldChg chg="addSp delSp modSp add mod ord modAnim">
        <pc:chgData name="Ben Nienhuis" userId="2c6c04f1-77c7-44b5-a463-93386779ab63" providerId="ADAL" clId="{4760E23E-A3AB-4489-9E8D-AF59FBA35B63}" dt="2024-05-06T13:32:50.456" v="973"/>
        <pc:sldMkLst>
          <pc:docMk/>
          <pc:sldMk cId="4068210205" sldId="418"/>
        </pc:sldMkLst>
        <pc:spChg chg="mod">
          <ac:chgData name="Ben Nienhuis" userId="2c6c04f1-77c7-44b5-a463-93386779ab63" providerId="ADAL" clId="{4760E23E-A3AB-4489-9E8D-AF59FBA35B63}" dt="2024-05-06T13:32:37.755" v="971" actId="1076"/>
          <ac:spMkLst>
            <pc:docMk/>
            <pc:sldMk cId="4068210205" sldId="418"/>
            <ac:spMk id="7" creationId="{21B2D228-5EE1-45E4-AAE7-83C454BA19BB}"/>
          </ac:spMkLst>
        </pc:spChg>
        <pc:picChg chg="add del mod">
          <ac:chgData name="Ben Nienhuis" userId="2c6c04f1-77c7-44b5-a463-93386779ab63" providerId="ADAL" clId="{4760E23E-A3AB-4489-9E8D-AF59FBA35B63}" dt="2024-05-06T13:13:35.793" v="506" actId="478"/>
          <ac:picMkLst>
            <pc:docMk/>
            <pc:sldMk cId="4068210205" sldId="418"/>
            <ac:picMk id="3" creationId="{BC154A39-9E97-4FCC-36B3-DE38D59ED642}"/>
          </ac:picMkLst>
        </pc:picChg>
      </pc:sldChg>
      <pc:sldChg chg="addSp delSp modSp add mod modAnim">
        <pc:chgData name="Ben Nienhuis" userId="2c6c04f1-77c7-44b5-a463-93386779ab63" providerId="ADAL" clId="{4760E23E-A3AB-4489-9E8D-AF59FBA35B63}" dt="2024-05-06T14:25:48.364" v="1386" actId="6549"/>
        <pc:sldMkLst>
          <pc:docMk/>
          <pc:sldMk cId="237963973" sldId="419"/>
        </pc:sldMkLst>
        <pc:spChg chg="mod">
          <ac:chgData name="Ben Nienhuis" userId="2c6c04f1-77c7-44b5-a463-93386779ab63" providerId="ADAL" clId="{4760E23E-A3AB-4489-9E8D-AF59FBA35B63}" dt="2024-05-06T14:25:48.364" v="1386" actId="6549"/>
          <ac:spMkLst>
            <pc:docMk/>
            <pc:sldMk cId="237963973" sldId="419"/>
            <ac:spMk id="7" creationId="{21B2D228-5EE1-45E4-AAE7-83C454BA19BB}"/>
          </ac:spMkLst>
        </pc:spChg>
        <pc:picChg chg="add del mod">
          <ac:chgData name="Ben Nienhuis" userId="2c6c04f1-77c7-44b5-a463-93386779ab63" providerId="ADAL" clId="{4760E23E-A3AB-4489-9E8D-AF59FBA35B63}" dt="2024-05-06T14:25:34.946" v="1379" actId="21"/>
          <ac:picMkLst>
            <pc:docMk/>
            <pc:sldMk cId="237963973" sldId="419"/>
            <ac:picMk id="2" creationId="{638A0F67-D19E-3CEE-C955-85805A47038F}"/>
          </ac:picMkLst>
        </pc:picChg>
        <pc:picChg chg="add mod">
          <ac:chgData name="Ben Nienhuis" userId="2c6c04f1-77c7-44b5-a463-93386779ab63" providerId="ADAL" clId="{4760E23E-A3AB-4489-9E8D-AF59FBA35B63}" dt="2024-05-06T14:25:46.140" v="1385" actId="1076"/>
          <ac:picMkLst>
            <pc:docMk/>
            <pc:sldMk cId="237963973" sldId="419"/>
            <ac:picMk id="3" creationId="{84CB7889-680F-1348-A9A8-FC6801E06335}"/>
          </ac:picMkLst>
        </pc:picChg>
      </pc:sldChg>
      <pc:sldChg chg="addSp modSp add mod modAnim">
        <pc:chgData name="Ben Nienhuis" userId="2c6c04f1-77c7-44b5-a463-93386779ab63" providerId="ADAL" clId="{4760E23E-A3AB-4489-9E8D-AF59FBA35B63}" dt="2024-05-06T14:49:30.088" v="2173"/>
        <pc:sldMkLst>
          <pc:docMk/>
          <pc:sldMk cId="1102947634" sldId="420"/>
        </pc:sldMkLst>
        <pc:spChg chg="mod">
          <ac:chgData name="Ben Nienhuis" userId="2c6c04f1-77c7-44b5-a463-93386779ab63" providerId="ADAL" clId="{4760E23E-A3AB-4489-9E8D-AF59FBA35B63}" dt="2024-05-06T14:47:02.639" v="2168" actId="20577"/>
          <ac:spMkLst>
            <pc:docMk/>
            <pc:sldMk cId="1102947634" sldId="420"/>
            <ac:spMk id="7" creationId="{21B2D228-5EE1-45E4-AAE7-83C454BA19BB}"/>
          </ac:spMkLst>
        </pc:spChg>
        <pc:picChg chg="add mod">
          <ac:chgData name="Ben Nienhuis" userId="2c6c04f1-77c7-44b5-a463-93386779ab63" providerId="ADAL" clId="{4760E23E-A3AB-4489-9E8D-AF59FBA35B63}" dt="2024-05-06T14:49:11.409" v="2171" actId="1076"/>
          <ac:picMkLst>
            <pc:docMk/>
            <pc:sldMk cId="1102947634" sldId="420"/>
            <ac:picMk id="2" creationId="{84C31C25-6AB9-EB82-9C14-DE5AFD10E5A7}"/>
          </ac:picMkLst>
        </pc:picChg>
      </pc:sldChg>
      <pc:sldChg chg="add del">
        <pc:chgData name="Ben Nienhuis" userId="2c6c04f1-77c7-44b5-a463-93386779ab63" providerId="ADAL" clId="{4760E23E-A3AB-4489-9E8D-AF59FBA35B63}" dt="2024-05-06T14:29:13.179" v="1410" actId="47"/>
        <pc:sldMkLst>
          <pc:docMk/>
          <pc:sldMk cId="999015030" sldId="421"/>
        </pc:sldMkLst>
      </pc:sldChg>
      <pc:sldChg chg="addSp modSp add mod">
        <pc:chgData name="Ben Nienhuis" userId="2c6c04f1-77c7-44b5-a463-93386779ab63" providerId="ADAL" clId="{4760E23E-A3AB-4489-9E8D-AF59FBA35B63}" dt="2024-05-06T13:18:57.925" v="600" actId="6549"/>
        <pc:sldMkLst>
          <pc:docMk/>
          <pc:sldMk cId="2173919231" sldId="422"/>
        </pc:sldMkLst>
        <pc:spChg chg="mod">
          <ac:chgData name="Ben Nienhuis" userId="2c6c04f1-77c7-44b5-a463-93386779ab63" providerId="ADAL" clId="{4760E23E-A3AB-4489-9E8D-AF59FBA35B63}" dt="2024-05-06T13:18:57.925" v="600" actId="6549"/>
          <ac:spMkLst>
            <pc:docMk/>
            <pc:sldMk cId="2173919231" sldId="422"/>
            <ac:spMk id="7" creationId="{21B2D228-5EE1-45E4-AAE7-83C454BA19BB}"/>
          </ac:spMkLst>
        </pc:spChg>
        <pc:picChg chg="add mod">
          <ac:chgData name="Ben Nienhuis" userId="2c6c04f1-77c7-44b5-a463-93386779ab63" providerId="ADAL" clId="{4760E23E-A3AB-4489-9E8D-AF59FBA35B63}" dt="2024-05-06T13:18:10.185" v="531" actId="1076"/>
          <ac:picMkLst>
            <pc:docMk/>
            <pc:sldMk cId="2173919231" sldId="422"/>
            <ac:picMk id="3" creationId="{D40E789E-723C-C286-D74A-D823196ADFCB}"/>
          </ac:picMkLst>
        </pc:picChg>
      </pc:sldChg>
      <pc:sldChg chg="addSp modSp add mod modAnim">
        <pc:chgData name="Ben Nienhuis" userId="2c6c04f1-77c7-44b5-a463-93386779ab63" providerId="ADAL" clId="{4760E23E-A3AB-4489-9E8D-AF59FBA35B63}" dt="2024-05-06T13:32:18.907" v="969"/>
        <pc:sldMkLst>
          <pc:docMk/>
          <pc:sldMk cId="2486688142" sldId="423"/>
        </pc:sldMkLst>
        <pc:spChg chg="mod">
          <ac:chgData name="Ben Nienhuis" userId="2c6c04f1-77c7-44b5-a463-93386779ab63" providerId="ADAL" clId="{4760E23E-A3AB-4489-9E8D-AF59FBA35B63}" dt="2024-05-06T13:31:00.138" v="963" actId="20577"/>
          <ac:spMkLst>
            <pc:docMk/>
            <pc:sldMk cId="2486688142" sldId="423"/>
            <ac:spMk id="7" creationId="{21B2D228-5EE1-45E4-AAE7-83C454BA19BB}"/>
          </ac:spMkLst>
        </pc:spChg>
        <pc:picChg chg="add mod">
          <ac:chgData name="Ben Nienhuis" userId="2c6c04f1-77c7-44b5-a463-93386779ab63" providerId="ADAL" clId="{4760E23E-A3AB-4489-9E8D-AF59FBA35B63}" dt="2024-05-06T13:32:06.229" v="967" actId="14100"/>
          <ac:picMkLst>
            <pc:docMk/>
            <pc:sldMk cId="2486688142" sldId="423"/>
            <ac:picMk id="3" creationId="{4E232038-A579-CD80-360A-41E297CA8C1B}"/>
          </ac:picMkLst>
        </pc:picChg>
      </pc:sldChg>
      <pc:sldChg chg="modSp new del mod">
        <pc:chgData name="Ben Nienhuis" userId="2c6c04f1-77c7-44b5-a463-93386779ab63" providerId="ADAL" clId="{4760E23E-A3AB-4489-9E8D-AF59FBA35B63}" dt="2024-05-06T14:29:11.071" v="1409" actId="47"/>
        <pc:sldMkLst>
          <pc:docMk/>
          <pc:sldMk cId="2141698776" sldId="424"/>
        </pc:sldMkLst>
        <pc:spChg chg="mod">
          <ac:chgData name="Ben Nienhuis" userId="2c6c04f1-77c7-44b5-a463-93386779ab63" providerId="ADAL" clId="{4760E23E-A3AB-4489-9E8D-AF59FBA35B63}" dt="2024-05-06T14:29:05.836" v="1408" actId="20577"/>
          <ac:spMkLst>
            <pc:docMk/>
            <pc:sldMk cId="2141698776" sldId="424"/>
            <ac:spMk id="2" creationId="{9C7D9975-E0FD-7F69-8A8E-0ABC495C89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0151-8F34-4187-914F-64757FB045EA}" type="datetimeFigureOut">
              <a:rPr lang="nl-NL" smtClean="0"/>
              <a:t>23-4-2025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5658-D67C-406B-94AD-86F6B9C651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0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33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924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672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36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20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17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32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06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76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46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32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63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34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23-4-2025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mundimatgebruiktebouwmaterialen.nl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NHHybH1qgM8?feature=oembed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basedbouwen.nl/producten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basedbouwen.nl/product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e56GK-16YKE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E313244-CB29-B637-ADD7-89B3088E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918" y="813473"/>
            <a:ext cx="5285348" cy="15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Grondstoffen voor bouwmaterialen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Basis voor circulair bouwen is dat we alleen hernieuwbare of gebruikte materialen gebruiken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(sloop-)hout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Gebruikte deuren, kozijnen, spanten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Gebruikte kassen en glas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Kijk eens op: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3739E2B-68FA-98DB-8352-DE9FD9E44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59" y="4170258"/>
            <a:ext cx="2857500" cy="20383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8D767E5-EED7-9132-63C3-E8074F1F7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59" y="597467"/>
            <a:ext cx="2857500" cy="16097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2D45BCA-A0E1-E0EB-C5B7-F0209C2648BE}"/>
              </a:ext>
            </a:extLst>
          </p:cNvPr>
          <p:cNvSpPr txBox="1"/>
          <p:nvPr/>
        </p:nvSpPr>
        <p:spPr>
          <a:xfrm>
            <a:off x="2783792" y="5189433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  <a:hlinkClick r:id="rId5"/>
              </a:rPr>
              <a:t>https://www.mundimatgebruiktebouwmaterialen.nl/</a:t>
            </a:r>
            <a:endParaRPr lang="nl-NL" dirty="0">
              <a:solidFill>
                <a:srgbClr val="0070C0"/>
              </a:solidFill>
            </a:endParaRPr>
          </a:p>
          <a:p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 err="1"/>
              <a:t>Madaster</a:t>
            </a:r>
            <a:r>
              <a:rPr lang="nl-NL" sz="2400" dirty="0"/>
              <a:t>: gebruikte grondstoffen voor bouwmaterialen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Onlinemedia 1" title="Madaster: het online register voor materialen en producten in de gebouwde omgeving | versie 2022">
            <a:hlinkClick r:id="" action="ppaction://media"/>
            <a:extLst>
              <a:ext uri="{FF2B5EF4-FFF2-40B4-BE49-F238E27FC236}">
                <a16:creationId xmlns:a16="http://schemas.microsoft.com/office/drawing/2014/main" id="{403C59C6-D589-18A4-5E58-B22062D82E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2503" y="2453971"/>
            <a:ext cx="6726104" cy="37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Nieuwe bouwmaterialen gemaakt van biomassa:</a:t>
            </a:r>
          </a:p>
          <a:p>
            <a:r>
              <a:rPr lang="nl-NL" sz="2400" dirty="0"/>
              <a:t>Kijk op: </a:t>
            </a:r>
            <a:r>
              <a:rPr lang="nl-NL" sz="2400" dirty="0">
                <a:hlinkClick r:id="rId3"/>
              </a:rPr>
              <a:t>https://www.biobasedbouwen.nl/producten/</a:t>
            </a: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C0DF57-AEBF-F37D-6E9E-F5472A147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433" y="2823076"/>
            <a:ext cx="2160705" cy="17082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6BEB930-02D9-26FF-7007-AFF2AE027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203" y="2823076"/>
            <a:ext cx="2187636" cy="16732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44D8F57-7A43-5530-D48E-7E7CDD41A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126" y="2788105"/>
            <a:ext cx="2248522" cy="17431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D99E8FE-CE45-EC32-8A61-309ACF9FA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320" y="1555333"/>
            <a:ext cx="1621216" cy="427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1280350" y="898732"/>
            <a:ext cx="78563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Je trekt één van de werkorders van een bouwbedrijf.</a:t>
            </a:r>
          </a:p>
          <a:p>
            <a:r>
              <a:rPr lang="nl-NL" sz="2400" dirty="0"/>
              <a:t>Daarna kies je één van de producten van deze site:</a:t>
            </a:r>
          </a:p>
          <a:p>
            <a:r>
              <a:rPr lang="nl-NL" sz="2400" dirty="0">
                <a:hlinkClick r:id="rId3"/>
              </a:rPr>
              <a:t>https://www.biobasedbouwen.nl/producten/</a:t>
            </a: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Maak een flyer met daarop: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werkorder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gekozen materiaal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reden waarom je het hebt gekozen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CB7889-680F-1348-A9A8-FC6801E06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654" y="3566585"/>
            <a:ext cx="6035563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905329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Uitleg presentatie 7/5</a:t>
            </a:r>
          </a:p>
          <a:p>
            <a:endParaRPr lang="nl-NL" sz="2400" dirty="0"/>
          </a:p>
          <a:p>
            <a:r>
              <a:rPr lang="nl-NL" sz="2400" dirty="0"/>
              <a:t>Maak één </a:t>
            </a:r>
            <a:r>
              <a:rPr lang="nl-NL" sz="2400" dirty="0" err="1"/>
              <a:t>powerpoint</a:t>
            </a:r>
            <a:r>
              <a:rPr lang="nl-NL" sz="2400" dirty="0"/>
              <a:t> over het verduurzamen van je BPV bedrijf. Laat het volgende zien:</a:t>
            </a:r>
          </a:p>
          <a:p>
            <a:pPr marL="457200" indent="-457200">
              <a:buAutoNum type="arabicPeriod"/>
            </a:pPr>
            <a:r>
              <a:rPr lang="nl-NL" sz="1600" dirty="0"/>
              <a:t>Een foto van het bedrijf</a:t>
            </a:r>
          </a:p>
          <a:p>
            <a:pPr marL="457200" indent="-457200">
              <a:buAutoNum type="arabicPeriod"/>
            </a:pPr>
            <a:r>
              <a:rPr lang="nl-NL" sz="1600" dirty="0"/>
              <a:t>Hoe is de energie te verduurzamen</a:t>
            </a:r>
          </a:p>
          <a:p>
            <a:pPr marL="457200" indent="-457200">
              <a:buAutoNum type="arabicPeriod"/>
            </a:pPr>
            <a:r>
              <a:rPr lang="nl-NL" sz="1600" dirty="0"/>
              <a:t>Hoe is de verwarming te verduurzamen</a:t>
            </a:r>
          </a:p>
          <a:p>
            <a:pPr marL="457200" indent="-457200">
              <a:buAutoNum type="arabicPeriod"/>
            </a:pPr>
            <a:r>
              <a:rPr lang="nl-NL" sz="1600" dirty="0"/>
              <a:t>Welke producten die je nu verkoopt/teelt zouden vervangen kunnen worden door duurzame alternatieven?</a:t>
            </a:r>
          </a:p>
          <a:p>
            <a:pPr marL="457200" indent="-457200">
              <a:buAutoNum type="arabicPeriod"/>
            </a:pPr>
            <a:r>
              <a:rPr lang="nl-NL" sz="1600" dirty="0"/>
              <a:t>Welke producten zou je vanuit duurzaamheidsoverwegingen niet meer moeten telen of verkopen?</a:t>
            </a:r>
          </a:p>
          <a:p>
            <a:pPr marL="457200" indent="-457200">
              <a:buAutoNum type="arabicPeriod"/>
            </a:pPr>
            <a:r>
              <a:rPr lang="nl-NL" sz="1600" dirty="0"/>
              <a:t>Hoe is het verpakkingsmateriaal te verduurzamen?</a:t>
            </a:r>
          </a:p>
          <a:p>
            <a:pPr marL="457200" indent="-457200">
              <a:buAutoNum type="arabicPeriod"/>
            </a:pPr>
            <a:r>
              <a:rPr lang="nl-NL" sz="1600" dirty="0"/>
              <a:t>Hoe kan er minder afval geproduceerd worden?</a:t>
            </a:r>
          </a:p>
          <a:p>
            <a:pPr marL="457200" indent="-457200">
              <a:buAutoNum type="arabicPeriod"/>
            </a:pPr>
            <a:r>
              <a:rPr lang="nl-NL" sz="1600" dirty="0"/>
              <a:t>Is er op het bedrijf zelf hergebruik van reststromen mogelijk?</a:t>
            </a:r>
          </a:p>
          <a:p>
            <a:pPr marL="457200" indent="-457200">
              <a:buAutoNum type="arabicPeriod"/>
            </a:pPr>
            <a:r>
              <a:rPr lang="nl-NL" sz="1600" dirty="0"/>
              <a:t>Hoe kan het personeel zelf duurzamer worden?</a:t>
            </a:r>
          </a:p>
          <a:p>
            <a:pPr marL="457200" indent="-457200">
              <a:buAutoNum type="arabicPeriod"/>
            </a:pPr>
            <a:r>
              <a:rPr lang="nl-NL" sz="1600" dirty="0"/>
              <a:t>Is het zinvol het gebouw/kassen te renoveren en zijn er circulaire bouwmaterialen te gebruiken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4C31C25-6AB9-EB82-9C14-DE5AFD10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581" y="442742"/>
            <a:ext cx="3027348" cy="18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706" y="1239745"/>
            <a:ext cx="9785383" cy="417944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LES PROGRAMMA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0AEB1F-AD43-9994-C630-E5641221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668" y="4427678"/>
            <a:ext cx="2902324" cy="21336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8DB9A15-B054-1A73-150A-CF07F29F00A6}"/>
              </a:ext>
            </a:extLst>
          </p:cNvPr>
          <p:cNvSpPr txBox="1"/>
          <p:nvPr/>
        </p:nvSpPr>
        <p:spPr>
          <a:xfrm>
            <a:off x="1195556" y="1836117"/>
            <a:ext cx="94085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19/3 Les 01: H1 Introductie Biobased en uitleg project</a:t>
            </a:r>
          </a:p>
          <a:p>
            <a:r>
              <a:rPr lang="nl-NL" sz="2000" dirty="0"/>
              <a:t>26/3 Les 02: H1 Duurzaamheid &amp; Grondstoffen</a:t>
            </a:r>
          </a:p>
          <a:p>
            <a:r>
              <a:rPr lang="nl-NL" sz="2000" dirty="0"/>
              <a:t>02/4 Les 03: H2 Trends in biobased opinie en productiedoel</a:t>
            </a:r>
          </a:p>
          <a:p>
            <a:r>
              <a:rPr lang="nl-NL" sz="2000" dirty="0"/>
              <a:t>09/4 Les 04: H2  Focus op kwaliteit en zelfscan</a:t>
            </a:r>
          </a:p>
          <a:p>
            <a:r>
              <a:rPr lang="nl-NL" sz="2000" dirty="0"/>
              <a:t>16/4 Les 05: H4 &amp; H5 Reststromen &amp; Biomassa</a:t>
            </a:r>
          </a:p>
          <a:p>
            <a:r>
              <a:rPr lang="nl-NL" sz="2000" dirty="0"/>
              <a:t>23/4 Les 06: Circulair bouwen</a:t>
            </a:r>
          </a:p>
          <a:p>
            <a:r>
              <a:rPr lang="nl-NL" sz="2000" dirty="0"/>
              <a:t>30/3 Vakantie</a:t>
            </a:r>
          </a:p>
          <a:p>
            <a:r>
              <a:rPr lang="nl-NL" sz="2000" dirty="0"/>
              <a:t>07/5 Presentatie circulair/biobased </a:t>
            </a:r>
          </a:p>
          <a:p>
            <a:r>
              <a:rPr lang="nl-NL" sz="2000" dirty="0"/>
              <a:t>14/5 Geen lessen</a:t>
            </a:r>
          </a:p>
          <a:p>
            <a:endParaRPr lang="nl-NL" sz="2000" dirty="0"/>
          </a:p>
          <a:p>
            <a:r>
              <a:rPr lang="nl-NL" sz="2000" dirty="0"/>
              <a:t>Periode 5</a:t>
            </a:r>
          </a:p>
          <a:p>
            <a:r>
              <a:rPr lang="nl-NL" sz="2000" dirty="0"/>
              <a:t>Les 07-10 Werken aan project circulaire kwekerij</a:t>
            </a:r>
          </a:p>
          <a:p>
            <a:r>
              <a:rPr lang="nl-NL" sz="2000" dirty="0"/>
              <a:t>Les 11 Eindpresentaties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32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84733" y="888762"/>
            <a:ext cx="9408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methode: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DEC3DC-07B1-C77E-758B-5E0E2FE59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733" y="1627426"/>
            <a:ext cx="4797486" cy="463020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A9A6429-7430-761D-B8C5-7090F8C9E0A4}"/>
              </a:ext>
            </a:extLst>
          </p:cNvPr>
          <p:cNvSpPr txBox="1"/>
          <p:nvPr/>
        </p:nvSpPr>
        <p:spPr>
          <a:xfrm>
            <a:off x="7238484" y="888762"/>
            <a:ext cx="424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</a:rPr>
              <a:t>Eerst inloggen in </a:t>
            </a:r>
            <a:r>
              <a:rPr lang="nl-NL" sz="1200" b="1" dirty="0" err="1">
                <a:solidFill>
                  <a:srgbClr val="FF0000"/>
                </a:solidFill>
              </a:rPr>
              <a:t>Cumlaude</a:t>
            </a:r>
            <a:endParaRPr lang="nl-NL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Deze 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is circulair 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Grondstoffen voor bouwmaterialen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Nieuwe bouwstoffen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Uitleg presentatie 15/5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80A3FA-50B8-9D15-3A2E-1AB753CA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653" y="367470"/>
            <a:ext cx="2358990" cy="26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Wat is circulair 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Onlinemedia 1" title="Nederland Circulair in 2050">
            <a:hlinkClick r:id="" action="ppaction://media"/>
            <a:extLst>
              <a:ext uri="{FF2B5EF4-FFF2-40B4-BE49-F238E27FC236}">
                <a16:creationId xmlns:a16="http://schemas.microsoft.com/office/drawing/2014/main" id="{0E4F8E88-0830-1676-4721-F9278F1BEB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2503" y="2638856"/>
            <a:ext cx="6574028" cy="3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495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Wat is circulair 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8ADCC2-0C11-A811-7740-2D307B740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79" y="100072"/>
            <a:ext cx="7152831" cy="65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1953687" y="856357"/>
            <a:ext cx="78563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Wat is circulair 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i="1" dirty="0">
                <a:solidFill>
                  <a:srgbClr val="00B050"/>
                </a:solidFill>
              </a:rPr>
              <a:t>Ontwikkelen, gebruiken en hergebruiken van gebouwen, gebieden en infrastructuur, zonder natuurlijke hulpbronnen onnodig uit te putten, de leefomgeving te vervuilen en ecosystemen aan te tasten. </a:t>
            </a:r>
          </a:p>
          <a:p>
            <a:endParaRPr lang="nl-NL" sz="2400" i="1" dirty="0">
              <a:solidFill>
                <a:srgbClr val="00B050"/>
              </a:solidFill>
            </a:endParaRPr>
          </a:p>
          <a:p>
            <a:r>
              <a:rPr lang="nl-NL" sz="2400" i="1" dirty="0">
                <a:solidFill>
                  <a:srgbClr val="00B050"/>
                </a:solidFill>
              </a:rPr>
              <a:t>Bouwen op een wijze die economisch verantwoord is en bijdraagt aan het welzijn van mens en dier. </a:t>
            </a:r>
          </a:p>
          <a:p>
            <a:endParaRPr lang="nl-NL" sz="2400" i="1" dirty="0">
              <a:solidFill>
                <a:srgbClr val="00B050"/>
              </a:solidFill>
            </a:endParaRPr>
          </a:p>
          <a:p>
            <a:r>
              <a:rPr lang="nl-NL" sz="2400" i="1" dirty="0">
                <a:solidFill>
                  <a:srgbClr val="00B050"/>
                </a:solidFill>
              </a:rPr>
              <a:t>Hier en daar, nu en later.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682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Wat is circulair bouwen</a:t>
            </a:r>
          </a:p>
          <a:p>
            <a:r>
              <a:rPr lang="nl-NL" sz="2400" dirty="0"/>
              <a:t>Er zijn 7 ontwerpstrategieën</a:t>
            </a:r>
          </a:p>
          <a:p>
            <a:pPr marL="457200" indent="-457200">
              <a:buAutoNum type="arabicPeriod"/>
            </a:pPr>
            <a:r>
              <a:rPr lang="nl-NL" sz="2400" dirty="0"/>
              <a:t>Preventie</a:t>
            </a:r>
          </a:p>
          <a:p>
            <a:pPr marL="457200" indent="-457200">
              <a:buAutoNum type="arabicPeriod"/>
            </a:pPr>
            <a:r>
              <a:rPr lang="nl-NL" sz="2400" dirty="0"/>
              <a:t>Ontwerpen voor kwaliteit en onderhoud</a:t>
            </a:r>
          </a:p>
          <a:p>
            <a:pPr marL="457200" indent="-457200">
              <a:buAutoNum type="arabicPeriod"/>
            </a:pPr>
            <a:r>
              <a:rPr lang="nl-NL" sz="2400" dirty="0"/>
              <a:t>Ontwerpen voor adaptiviteit</a:t>
            </a:r>
          </a:p>
          <a:p>
            <a:pPr marL="457200" indent="-457200">
              <a:buAutoNum type="arabicPeriod"/>
            </a:pPr>
            <a:r>
              <a:rPr lang="nl-NL" sz="2400" dirty="0"/>
              <a:t>Ontwerpen voor losmaakbaarheid en hergebruik</a:t>
            </a:r>
          </a:p>
          <a:p>
            <a:pPr marL="457200" indent="-457200">
              <a:buAutoNum type="arabicPeriod"/>
            </a:pPr>
            <a:r>
              <a:rPr lang="nl-NL" sz="2400" dirty="0"/>
              <a:t>Ontwerpen met hergebruikte delen van bouwwerken</a:t>
            </a:r>
          </a:p>
          <a:p>
            <a:pPr marL="457200" indent="-457200">
              <a:buAutoNum type="arabicPeriod"/>
            </a:pPr>
            <a:r>
              <a:rPr lang="nl-NL" sz="2400" dirty="0"/>
              <a:t>Ontwerpen met secundaire grondstoffen</a:t>
            </a:r>
          </a:p>
          <a:p>
            <a:pPr marL="457200" indent="-457200">
              <a:buAutoNum type="arabicPeriod"/>
            </a:pPr>
            <a:r>
              <a:rPr lang="nl-NL" sz="2400" dirty="0"/>
              <a:t>Ontwerpen met hernieuwbare grondstoffen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100" dirty="0"/>
              <a:t>Lees: PlatformCB23 Leidraad Circulair ontwerpen uit bronnen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232038-A579-CD80-360A-41E297CA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256" y="585652"/>
            <a:ext cx="2563738" cy="15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86516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07: Circulair bouwen</a:t>
            </a:r>
          </a:p>
          <a:p>
            <a:endParaRPr lang="nl-NL" sz="2400" dirty="0"/>
          </a:p>
          <a:p>
            <a:r>
              <a:rPr lang="nl-NL" sz="2400" dirty="0"/>
              <a:t>Wat is circulair bouwen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Een circulair gebouw kan altijd weer gedemonteerd worden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0E789E-723C-C286-D74A-D823196AD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73" y="2712642"/>
            <a:ext cx="4023709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192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5BE10315-6621-4603-BCB1-7813A36D2C47}" vid="{864B3A44-6AB3-4355-99FE-34D5E483778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FE22F-062F-4228-9E2D-D7BFACEAD89F}">
  <ds:schemaRefs>
    <ds:schemaRef ds:uri="http://purl.org/dc/elements/1.1/"/>
    <ds:schemaRef ds:uri="82ac19c3-1cff-4f70-a585-2de21a3866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915d7cad-3e71-4cea-95bb-ac32222adf06"/>
    <ds:schemaRef ds:uri="http://www.w3.org/XML/1998/namespace"/>
    <ds:schemaRef ds:uri="http://purl.org/dc/dcmitype/"/>
    <ds:schemaRef ds:uri="2cb1c85b-b197-48cd-8bb1-fe9e9ee0096b"/>
    <ds:schemaRef ds:uri="414a8a67-acf6-4b09-bb49-f84330b442d7"/>
  </ds:schemaRefs>
</ds:datastoreItem>
</file>

<file path=customXml/itemProps2.xml><?xml version="1.0" encoding="utf-8"?>
<ds:datastoreItem xmlns:ds="http://schemas.openxmlformats.org/officeDocument/2006/customXml" ds:itemID="{AA041B0F-429E-4AA2-9A6E-21B76EAD42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FD3721-8CD2-4556-8B66-71B911715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414a8a67-acf6-4b09-bb49-f84330b442d7"/>
    <ds:schemaRef ds:uri="5ad07612-1080-49cf-8fb2-28e7c3022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3145</TotalTime>
  <Words>526</Words>
  <Application>Microsoft Office PowerPoint</Application>
  <PresentationFormat>Breedbeeld</PresentationFormat>
  <Paragraphs>149</Paragraphs>
  <Slides>14</Slides>
  <Notes>13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LES PROGRAMMA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Ben Nienhuis</cp:lastModifiedBy>
  <cp:revision>117</cp:revision>
  <dcterms:created xsi:type="dcterms:W3CDTF">2019-11-11T11:58:32Z</dcterms:created>
  <dcterms:modified xsi:type="dcterms:W3CDTF">2025-04-23T07:23:07Z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MediaServiceImageTags">
    <vt:lpwstr/>
  </property>
</Properties>
</file>